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Montserrat"/>
      <p:regular r:id="rId9"/>
      <p:bold r:id="rId10"/>
      <p:italic r:id="rId11"/>
      <p:boldItalic r:id="rId12"/>
    </p:embeddedFont>
    <p:embeddedFont>
      <p:font typeface="La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italic.fntdata"/><Relationship Id="rId10" Type="http://schemas.openxmlformats.org/officeDocument/2006/relationships/font" Target="fonts/Montserrat-bold.fntdata"/><Relationship Id="rId13" Type="http://schemas.openxmlformats.org/officeDocument/2006/relationships/font" Target="fonts/Lato-regular.fntdata"/><Relationship Id="rId12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Montserrat-regular.fntdata"/><Relationship Id="rId15" Type="http://schemas.openxmlformats.org/officeDocument/2006/relationships/font" Target="fonts/Lato-italic.fntdata"/><Relationship Id="rId14" Type="http://schemas.openxmlformats.org/officeDocument/2006/relationships/font" Target="fonts/Lato-bold.fntdata"/><Relationship Id="rId16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746475" y="154847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Infotainment Privacy 101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0000"/>
                </a:solidFill>
              </a:rPr>
              <a:t>Why syncing your phone to a rental car could put your data at risk</a:t>
            </a:r>
            <a:endParaRPr sz="1300">
              <a:solidFill>
                <a:srgbClr val="FF0000"/>
              </a:solidFill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Security </a:t>
            </a:r>
            <a:r>
              <a:rPr lang="en-GB" sz="1100"/>
              <a:t>Awareness Training 2025</a:t>
            </a:r>
            <a:endParaRPr sz="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052550" y="5943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Real World Risk Example</a:t>
            </a:r>
            <a:endParaRPr b="1" sz="3000"/>
          </a:p>
        </p:txBody>
      </p:sp>
      <p:pic>
        <p:nvPicPr>
          <p:cNvPr id="235" name="Google Shape;235;p18" title="Case Studie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893" y="1323675"/>
            <a:ext cx="6586217" cy="37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/>
              <a:t>How to Protect Your Data</a:t>
            </a:r>
            <a:endParaRPr b="1" sz="2700"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Avoid syncing your phone to any rental car infotainment system.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Use Bluetooth in “hands-free” mode without contact sharing.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Follow the company’s Data Deletion Checklist before returning the car.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give me a picture of someone protecting their data on their phone"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4525" y="3371700"/>
            <a:ext cx="1719475" cy="171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